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4"/>
  </p:handoutMasterIdLst>
  <p:sldIdLst>
    <p:sldId id="267" r:id="rId2"/>
    <p:sldId id="268" r:id="rId3"/>
  </p:sldIdLst>
  <p:sldSz cx="3779838" cy="5327650"/>
  <p:notesSz cx="3314700" cy="48704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78" userDrawn="1">
          <p15:clr>
            <a:srgbClr val="A4A3A4"/>
          </p15:clr>
        </p15:guide>
        <p15:guide id="2" pos="119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E5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05" autoAdjust="0"/>
  </p:normalViewPr>
  <p:slideViewPr>
    <p:cSldViewPr snapToGrid="0">
      <p:cViewPr varScale="1">
        <p:scale>
          <a:sx n="83" d="100"/>
          <a:sy n="83" d="100"/>
        </p:scale>
        <p:origin x="2220" y="52"/>
      </p:cViewPr>
      <p:guideLst>
        <p:guide orient="horz" pos="1678"/>
        <p:guide pos="119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436370" cy="244368"/>
          </a:xfrm>
          <a:prstGeom prst="rect">
            <a:avLst/>
          </a:prstGeom>
        </p:spPr>
        <p:txBody>
          <a:bodyPr vert="horz" lIns="46772" tIns="23386" rIns="46772" bIns="23386" rtlCol="0"/>
          <a:lstStyle>
            <a:lvl1pPr algn="l">
              <a:defRPr sz="6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1877563" y="0"/>
            <a:ext cx="1436370" cy="244368"/>
          </a:xfrm>
          <a:prstGeom prst="rect">
            <a:avLst/>
          </a:prstGeom>
        </p:spPr>
        <p:txBody>
          <a:bodyPr vert="horz" lIns="46772" tIns="23386" rIns="46772" bIns="23386" rtlCol="0"/>
          <a:lstStyle>
            <a:lvl1pPr algn="r">
              <a:defRPr sz="600"/>
            </a:lvl1pPr>
          </a:lstStyle>
          <a:p>
            <a:fld id="{BDAE6962-C3A4-4052-8AEB-C9E424BF20B6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4626082"/>
            <a:ext cx="1436370" cy="244368"/>
          </a:xfrm>
          <a:prstGeom prst="rect">
            <a:avLst/>
          </a:prstGeom>
        </p:spPr>
        <p:txBody>
          <a:bodyPr vert="horz" lIns="46772" tIns="23386" rIns="46772" bIns="23386" rtlCol="0" anchor="b"/>
          <a:lstStyle>
            <a:lvl1pPr algn="l">
              <a:defRPr sz="6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1877563" y="4626082"/>
            <a:ext cx="1436370" cy="244368"/>
          </a:xfrm>
          <a:prstGeom prst="rect">
            <a:avLst/>
          </a:prstGeom>
        </p:spPr>
        <p:txBody>
          <a:bodyPr vert="horz" lIns="46772" tIns="23386" rIns="46772" bIns="23386" rtlCol="0" anchor="b"/>
          <a:lstStyle>
            <a:lvl1pPr algn="r">
              <a:defRPr sz="600"/>
            </a:lvl1pPr>
          </a:lstStyle>
          <a:p>
            <a:fld id="{6DDDA96C-9933-48E9-84D8-07F72742F08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0430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3488" y="871910"/>
            <a:ext cx="3212862" cy="1854811"/>
          </a:xfrm>
        </p:spPr>
        <p:txBody>
          <a:bodyPr anchor="b"/>
          <a:lstStyle>
            <a:lvl1pPr algn="ctr">
              <a:defRPr sz="248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80" y="2798250"/>
            <a:ext cx="2834879" cy="1286282"/>
          </a:xfrm>
        </p:spPr>
        <p:txBody>
          <a:bodyPr/>
          <a:lstStyle>
            <a:lvl1pPr marL="0" indent="0" algn="ctr">
              <a:buNone/>
              <a:defRPr sz="992"/>
            </a:lvl1pPr>
            <a:lvl2pPr marL="189006" indent="0" algn="ctr">
              <a:buNone/>
              <a:defRPr sz="827"/>
            </a:lvl2pPr>
            <a:lvl3pPr marL="378013" indent="0" algn="ctr">
              <a:buNone/>
              <a:defRPr sz="744"/>
            </a:lvl3pPr>
            <a:lvl4pPr marL="567019" indent="0" algn="ctr">
              <a:buNone/>
              <a:defRPr sz="661"/>
            </a:lvl4pPr>
            <a:lvl5pPr marL="756026" indent="0" algn="ctr">
              <a:buNone/>
              <a:defRPr sz="661"/>
            </a:lvl5pPr>
            <a:lvl6pPr marL="945032" indent="0" algn="ctr">
              <a:buNone/>
              <a:defRPr sz="661"/>
            </a:lvl6pPr>
            <a:lvl7pPr marL="1134039" indent="0" algn="ctr">
              <a:buNone/>
              <a:defRPr sz="661"/>
            </a:lvl7pPr>
            <a:lvl8pPr marL="1323045" indent="0" algn="ctr">
              <a:buNone/>
              <a:defRPr sz="661"/>
            </a:lvl8pPr>
            <a:lvl9pPr marL="1512052" indent="0" algn="ctr">
              <a:buNone/>
              <a:defRPr sz="661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D98A-D5A3-4F20-93A1-AE727F824CF3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1353-F41D-4461-B938-05BF067DE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4610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D98A-D5A3-4F20-93A1-AE727F824CF3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1353-F41D-4461-B938-05BF067DE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193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04947" y="283648"/>
            <a:ext cx="815028" cy="4514937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864" y="283648"/>
            <a:ext cx="2397835" cy="4514937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D98A-D5A3-4F20-93A1-AE727F824CF3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1353-F41D-4461-B938-05BF067DE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9501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D98A-D5A3-4F20-93A1-AE727F824CF3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1353-F41D-4461-B938-05BF067DE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7569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96" y="1328214"/>
            <a:ext cx="3260110" cy="2216154"/>
          </a:xfrm>
        </p:spPr>
        <p:txBody>
          <a:bodyPr anchor="b"/>
          <a:lstStyle>
            <a:lvl1pPr>
              <a:defRPr sz="248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96" y="3565334"/>
            <a:ext cx="3260110" cy="1165423"/>
          </a:xfrm>
        </p:spPr>
        <p:txBody>
          <a:bodyPr/>
          <a:lstStyle>
            <a:lvl1pPr marL="0" indent="0">
              <a:buNone/>
              <a:defRPr sz="992">
                <a:solidFill>
                  <a:schemeClr val="tx1"/>
                </a:solidFill>
              </a:defRPr>
            </a:lvl1pPr>
            <a:lvl2pPr marL="189006" indent="0">
              <a:buNone/>
              <a:defRPr sz="827">
                <a:solidFill>
                  <a:schemeClr val="tx1">
                    <a:tint val="75000"/>
                  </a:schemeClr>
                </a:solidFill>
              </a:defRPr>
            </a:lvl2pPr>
            <a:lvl3pPr marL="378013" indent="0">
              <a:buNone/>
              <a:defRPr sz="744">
                <a:solidFill>
                  <a:schemeClr val="tx1">
                    <a:tint val="75000"/>
                  </a:schemeClr>
                </a:solidFill>
              </a:defRPr>
            </a:lvl3pPr>
            <a:lvl4pPr marL="567019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4pPr>
            <a:lvl5pPr marL="756026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5pPr>
            <a:lvl6pPr marL="945032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6pPr>
            <a:lvl7pPr marL="1134039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7pPr>
            <a:lvl8pPr marL="1323045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8pPr>
            <a:lvl9pPr marL="1512052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D98A-D5A3-4F20-93A1-AE727F824CF3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1353-F41D-4461-B938-05BF067DE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804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864" y="1418240"/>
            <a:ext cx="1606431" cy="338034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13543" y="1418240"/>
            <a:ext cx="1606431" cy="338034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D98A-D5A3-4F20-93A1-AE727F824CF3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1353-F41D-4461-B938-05BF067DE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1385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6" y="283649"/>
            <a:ext cx="3260110" cy="1029766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357" y="1306014"/>
            <a:ext cx="1599048" cy="640058"/>
          </a:xfrm>
        </p:spPr>
        <p:txBody>
          <a:bodyPr anchor="b"/>
          <a:lstStyle>
            <a:lvl1pPr marL="0" indent="0">
              <a:buNone/>
              <a:defRPr sz="992" b="1"/>
            </a:lvl1pPr>
            <a:lvl2pPr marL="189006" indent="0">
              <a:buNone/>
              <a:defRPr sz="827" b="1"/>
            </a:lvl2pPr>
            <a:lvl3pPr marL="378013" indent="0">
              <a:buNone/>
              <a:defRPr sz="744" b="1"/>
            </a:lvl3pPr>
            <a:lvl4pPr marL="567019" indent="0">
              <a:buNone/>
              <a:defRPr sz="661" b="1"/>
            </a:lvl4pPr>
            <a:lvl5pPr marL="756026" indent="0">
              <a:buNone/>
              <a:defRPr sz="661" b="1"/>
            </a:lvl5pPr>
            <a:lvl6pPr marL="945032" indent="0">
              <a:buNone/>
              <a:defRPr sz="661" b="1"/>
            </a:lvl6pPr>
            <a:lvl7pPr marL="1134039" indent="0">
              <a:buNone/>
              <a:defRPr sz="661" b="1"/>
            </a:lvl7pPr>
            <a:lvl8pPr marL="1323045" indent="0">
              <a:buNone/>
              <a:defRPr sz="661" b="1"/>
            </a:lvl8pPr>
            <a:lvl9pPr marL="1512052" indent="0">
              <a:buNone/>
              <a:defRPr sz="661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357" y="1946072"/>
            <a:ext cx="1599048" cy="2862379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13543" y="1306014"/>
            <a:ext cx="1606923" cy="640058"/>
          </a:xfrm>
        </p:spPr>
        <p:txBody>
          <a:bodyPr anchor="b"/>
          <a:lstStyle>
            <a:lvl1pPr marL="0" indent="0">
              <a:buNone/>
              <a:defRPr sz="992" b="1"/>
            </a:lvl1pPr>
            <a:lvl2pPr marL="189006" indent="0">
              <a:buNone/>
              <a:defRPr sz="827" b="1"/>
            </a:lvl2pPr>
            <a:lvl3pPr marL="378013" indent="0">
              <a:buNone/>
              <a:defRPr sz="744" b="1"/>
            </a:lvl3pPr>
            <a:lvl4pPr marL="567019" indent="0">
              <a:buNone/>
              <a:defRPr sz="661" b="1"/>
            </a:lvl4pPr>
            <a:lvl5pPr marL="756026" indent="0">
              <a:buNone/>
              <a:defRPr sz="661" b="1"/>
            </a:lvl5pPr>
            <a:lvl6pPr marL="945032" indent="0">
              <a:buNone/>
              <a:defRPr sz="661" b="1"/>
            </a:lvl6pPr>
            <a:lvl7pPr marL="1134039" indent="0">
              <a:buNone/>
              <a:defRPr sz="661" b="1"/>
            </a:lvl7pPr>
            <a:lvl8pPr marL="1323045" indent="0">
              <a:buNone/>
              <a:defRPr sz="661" b="1"/>
            </a:lvl8pPr>
            <a:lvl9pPr marL="1512052" indent="0">
              <a:buNone/>
              <a:defRPr sz="661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13543" y="1946072"/>
            <a:ext cx="1606923" cy="2862379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D98A-D5A3-4F20-93A1-AE727F824CF3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1353-F41D-4461-B938-05BF067DE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133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D98A-D5A3-4F20-93A1-AE727F824CF3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1353-F41D-4461-B938-05BF067DE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6342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D98A-D5A3-4F20-93A1-AE727F824CF3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1353-F41D-4461-B938-05BF067DE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7810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6" y="355177"/>
            <a:ext cx="1219096" cy="1243118"/>
          </a:xfrm>
        </p:spPr>
        <p:txBody>
          <a:bodyPr anchor="b"/>
          <a:lstStyle>
            <a:lvl1pPr>
              <a:defRPr sz="1323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6923" y="767084"/>
            <a:ext cx="1913543" cy="3786085"/>
          </a:xfrm>
        </p:spPr>
        <p:txBody>
          <a:bodyPr/>
          <a:lstStyle>
            <a:lvl1pPr>
              <a:defRPr sz="1323"/>
            </a:lvl1pPr>
            <a:lvl2pPr>
              <a:defRPr sz="1158"/>
            </a:lvl2pPr>
            <a:lvl3pPr>
              <a:defRPr sz="992"/>
            </a:lvl3pPr>
            <a:lvl4pPr>
              <a:defRPr sz="827"/>
            </a:lvl4pPr>
            <a:lvl5pPr>
              <a:defRPr sz="827"/>
            </a:lvl5pPr>
            <a:lvl6pPr>
              <a:defRPr sz="827"/>
            </a:lvl6pPr>
            <a:lvl7pPr>
              <a:defRPr sz="827"/>
            </a:lvl7pPr>
            <a:lvl8pPr>
              <a:defRPr sz="827"/>
            </a:lvl8pPr>
            <a:lvl9pPr>
              <a:defRPr sz="827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0356" y="1598295"/>
            <a:ext cx="1219096" cy="2961039"/>
          </a:xfrm>
        </p:spPr>
        <p:txBody>
          <a:bodyPr/>
          <a:lstStyle>
            <a:lvl1pPr marL="0" indent="0">
              <a:buNone/>
              <a:defRPr sz="661"/>
            </a:lvl1pPr>
            <a:lvl2pPr marL="189006" indent="0">
              <a:buNone/>
              <a:defRPr sz="579"/>
            </a:lvl2pPr>
            <a:lvl3pPr marL="378013" indent="0">
              <a:buNone/>
              <a:defRPr sz="496"/>
            </a:lvl3pPr>
            <a:lvl4pPr marL="567019" indent="0">
              <a:buNone/>
              <a:defRPr sz="413"/>
            </a:lvl4pPr>
            <a:lvl5pPr marL="756026" indent="0">
              <a:buNone/>
              <a:defRPr sz="413"/>
            </a:lvl5pPr>
            <a:lvl6pPr marL="945032" indent="0">
              <a:buNone/>
              <a:defRPr sz="413"/>
            </a:lvl6pPr>
            <a:lvl7pPr marL="1134039" indent="0">
              <a:buNone/>
              <a:defRPr sz="413"/>
            </a:lvl7pPr>
            <a:lvl8pPr marL="1323045" indent="0">
              <a:buNone/>
              <a:defRPr sz="413"/>
            </a:lvl8pPr>
            <a:lvl9pPr marL="1512052" indent="0">
              <a:buNone/>
              <a:defRPr sz="413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D98A-D5A3-4F20-93A1-AE727F824CF3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1353-F41D-4461-B938-05BF067DE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0527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6" y="355177"/>
            <a:ext cx="1219096" cy="1243118"/>
          </a:xfrm>
        </p:spPr>
        <p:txBody>
          <a:bodyPr anchor="b"/>
          <a:lstStyle>
            <a:lvl1pPr>
              <a:defRPr sz="1323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06923" y="767084"/>
            <a:ext cx="1913543" cy="3786085"/>
          </a:xfrm>
        </p:spPr>
        <p:txBody>
          <a:bodyPr anchor="t"/>
          <a:lstStyle>
            <a:lvl1pPr marL="0" indent="0">
              <a:buNone/>
              <a:defRPr sz="1323"/>
            </a:lvl1pPr>
            <a:lvl2pPr marL="189006" indent="0">
              <a:buNone/>
              <a:defRPr sz="1158"/>
            </a:lvl2pPr>
            <a:lvl3pPr marL="378013" indent="0">
              <a:buNone/>
              <a:defRPr sz="992"/>
            </a:lvl3pPr>
            <a:lvl4pPr marL="567019" indent="0">
              <a:buNone/>
              <a:defRPr sz="827"/>
            </a:lvl4pPr>
            <a:lvl5pPr marL="756026" indent="0">
              <a:buNone/>
              <a:defRPr sz="827"/>
            </a:lvl5pPr>
            <a:lvl6pPr marL="945032" indent="0">
              <a:buNone/>
              <a:defRPr sz="827"/>
            </a:lvl6pPr>
            <a:lvl7pPr marL="1134039" indent="0">
              <a:buNone/>
              <a:defRPr sz="827"/>
            </a:lvl7pPr>
            <a:lvl8pPr marL="1323045" indent="0">
              <a:buNone/>
              <a:defRPr sz="827"/>
            </a:lvl8pPr>
            <a:lvl9pPr marL="1512052" indent="0">
              <a:buNone/>
              <a:defRPr sz="827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0356" y="1598295"/>
            <a:ext cx="1219096" cy="2961039"/>
          </a:xfrm>
        </p:spPr>
        <p:txBody>
          <a:bodyPr/>
          <a:lstStyle>
            <a:lvl1pPr marL="0" indent="0">
              <a:buNone/>
              <a:defRPr sz="661"/>
            </a:lvl1pPr>
            <a:lvl2pPr marL="189006" indent="0">
              <a:buNone/>
              <a:defRPr sz="579"/>
            </a:lvl2pPr>
            <a:lvl3pPr marL="378013" indent="0">
              <a:buNone/>
              <a:defRPr sz="496"/>
            </a:lvl3pPr>
            <a:lvl4pPr marL="567019" indent="0">
              <a:buNone/>
              <a:defRPr sz="413"/>
            </a:lvl4pPr>
            <a:lvl5pPr marL="756026" indent="0">
              <a:buNone/>
              <a:defRPr sz="413"/>
            </a:lvl5pPr>
            <a:lvl6pPr marL="945032" indent="0">
              <a:buNone/>
              <a:defRPr sz="413"/>
            </a:lvl6pPr>
            <a:lvl7pPr marL="1134039" indent="0">
              <a:buNone/>
              <a:defRPr sz="413"/>
            </a:lvl7pPr>
            <a:lvl8pPr marL="1323045" indent="0">
              <a:buNone/>
              <a:defRPr sz="413"/>
            </a:lvl8pPr>
            <a:lvl9pPr marL="1512052" indent="0">
              <a:buNone/>
              <a:defRPr sz="413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9D98A-D5A3-4F20-93A1-AE727F824CF3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11353-F41D-4461-B938-05BF067DE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1419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864" y="283649"/>
            <a:ext cx="3260110" cy="10297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864" y="1418240"/>
            <a:ext cx="3260110" cy="3380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9864" y="4937943"/>
            <a:ext cx="850464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9D98A-D5A3-4F20-93A1-AE727F824CF3}" type="datetimeFigureOut">
              <a:rPr lang="de-DE" smtClean="0"/>
              <a:t>12.08.2021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2072" y="4937943"/>
            <a:ext cx="1275695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9510" y="4937943"/>
            <a:ext cx="850464" cy="283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11353-F41D-4461-B938-05BF067DE91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1776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78013" rtl="0" eaLnBrk="1" latinLnBrk="0" hangingPunct="1">
        <a:lnSpc>
          <a:spcPct val="90000"/>
        </a:lnSpc>
        <a:spcBef>
          <a:spcPct val="0"/>
        </a:spcBef>
        <a:buNone/>
        <a:defRPr sz="18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503" indent="-94503" algn="l" defTabSz="37801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158" kern="1200">
          <a:solidFill>
            <a:schemeClr val="tx1"/>
          </a:solidFill>
          <a:latin typeface="+mn-lt"/>
          <a:ea typeface="+mn-ea"/>
          <a:cs typeface="+mn-cs"/>
        </a:defRPr>
      </a:lvl1pPr>
      <a:lvl2pPr marL="283510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2pPr>
      <a:lvl3pPr marL="472516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827" kern="1200">
          <a:solidFill>
            <a:schemeClr val="tx1"/>
          </a:solidFill>
          <a:latin typeface="+mn-lt"/>
          <a:ea typeface="+mn-ea"/>
          <a:cs typeface="+mn-cs"/>
        </a:defRPr>
      </a:lvl3pPr>
      <a:lvl4pPr marL="661523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4pPr>
      <a:lvl5pPr marL="850529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5pPr>
      <a:lvl6pPr marL="1039536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6pPr>
      <a:lvl7pPr marL="1228542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7pPr>
      <a:lvl8pPr marL="1417549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8pPr>
      <a:lvl9pPr marL="1606555" indent="-94503" algn="l" defTabSz="378013" rtl="0" eaLnBrk="1" latinLnBrk="0" hangingPunct="1">
        <a:lnSpc>
          <a:spcPct val="90000"/>
        </a:lnSpc>
        <a:spcBef>
          <a:spcPts val="207"/>
        </a:spcBef>
        <a:buFont typeface="Arial" panose="020B0604020202020204" pitchFamily="34" charset="0"/>
        <a:buChar char="•"/>
        <a:defRPr sz="7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1pPr>
      <a:lvl2pPr marL="189006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2pPr>
      <a:lvl3pPr marL="378013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3pPr>
      <a:lvl4pPr marL="567019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4pPr>
      <a:lvl5pPr marL="756026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5pPr>
      <a:lvl6pPr marL="945032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6pPr>
      <a:lvl7pPr marL="1134039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7pPr>
      <a:lvl8pPr marL="1323045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8pPr>
      <a:lvl9pPr marL="1512052" algn="l" defTabSz="378013" rtl="0" eaLnBrk="1" latinLnBrk="0" hangingPunct="1">
        <a:defRPr sz="7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rafik 24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7" r="2003"/>
          <a:stretch/>
        </p:blipFill>
        <p:spPr>
          <a:xfrm>
            <a:off x="34503" y="-2387"/>
            <a:ext cx="3726180" cy="1320123"/>
          </a:xfrm>
          <a:prstGeom prst="rect">
            <a:avLst/>
          </a:prstGeom>
          <a:extLst>
            <a:ext uri="{FAA26D3D-D897-4be2-8F04-BA451C77F1D7}">
              <ma14:placeholderFlag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ma14="http://schemas.microsoft.com/office/mac/drawingml/2011/main" xmlns:lc="http://schemas.openxmlformats.org/drawingml/2006/lockedCanvas"/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7674" y="1397039"/>
            <a:ext cx="37798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 smtClean="0">
                <a:solidFill>
                  <a:schemeClr val="accent2"/>
                </a:solidFill>
              </a:rPr>
              <a:t>28.August </a:t>
            </a:r>
            <a:r>
              <a:rPr lang="de-DE" sz="1200" b="1" dirty="0">
                <a:solidFill>
                  <a:schemeClr val="accent2"/>
                </a:solidFill>
              </a:rPr>
              <a:t>– </a:t>
            </a:r>
            <a:r>
              <a:rPr lang="de-DE" sz="1200" b="1" dirty="0" smtClean="0">
                <a:solidFill>
                  <a:schemeClr val="accent2"/>
                </a:solidFill>
              </a:rPr>
              <a:t>10.Oktober 2021</a:t>
            </a:r>
            <a:endParaRPr lang="de-DE" sz="900" b="1" dirty="0">
              <a:solidFill>
                <a:schemeClr val="accent2"/>
              </a:solidFill>
            </a:endParaRPr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39" t="-409" r="1" b="409"/>
          <a:stretch/>
        </p:blipFill>
        <p:spPr>
          <a:xfrm>
            <a:off x="1914024" y="3132492"/>
            <a:ext cx="1295401" cy="1295500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681547" y="1042078"/>
            <a:ext cx="23547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2400" b="1" dirty="0">
                <a:solidFill>
                  <a:schemeClr val="accent6">
                    <a:lumMod val="75000"/>
                  </a:schemeClr>
                </a:solidFill>
              </a:rPr>
              <a:t>im Fichtelgebirge</a:t>
            </a:r>
            <a:endParaRPr lang="de-DE" sz="11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7" name="Grafik 1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5" t="24508" r="-412" b="10"/>
          <a:stretch/>
        </p:blipFill>
        <p:spPr>
          <a:xfrm>
            <a:off x="550229" y="1792513"/>
            <a:ext cx="1296000" cy="1296667"/>
          </a:xfrm>
          <a:prstGeom prst="rect">
            <a:avLst/>
          </a:prstGeom>
        </p:spPr>
      </p:pic>
      <p:pic>
        <p:nvPicPr>
          <p:cNvPr id="18" name="Grafik 1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" t="-607" r="26869" b="607"/>
          <a:stretch/>
        </p:blipFill>
        <p:spPr>
          <a:xfrm>
            <a:off x="550073" y="3131992"/>
            <a:ext cx="1296156" cy="1296000"/>
          </a:xfrm>
          <a:prstGeom prst="rect">
            <a:avLst/>
          </a:prstGeom>
        </p:spPr>
      </p:pic>
      <p:pic>
        <p:nvPicPr>
          <p:cNvPr id="20" name="Grafik 1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10" t="-409" r="630" b="409"/>
          <a:stretch/>
        </p:blipFill>
        <p:spPr>
          <a:xfrm>
            <a:off x="1914025" y="1792513"/>
            <a:ext cx="1295401" cy="1295401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126" y="2786231"/>
            <a:ext cx="720000" cy="720000"/>
          </a:xfrm>
          <a:prstGeom prst="rect">
            <a:avLst/>
          </a:prstGeom>
        </p:spPr>
      </p:pic>
      <p:sp>
        <p:nvSpPr>
          <p:cNvPr id="26" name="Textfeld 25"/>
          <p:cNvSpPr txBox="1"/>
          <p:nvPr/>
        </p:nvSpPr>
        <p:spPr>
          <a:xfrm>
            <a:off x="0" y="4498326"/>
            <a:ext cx="3787511" cy="846386"/>
          </a:xfrm>
          <a:prstGeom prst="rect">
            <a:avLst/>
          </a:prstGeom>
          <a:solidFill>
            <a:schemeClr val="accent2">
              <a:alpha val="57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800" b="1" dirty="0" smtClean="0"/>
              <a:t>Anmeldung erforderlich! </a:t>
            </a:r>
            <a:r>
              <a:rPr lang="de-DE" sz="800" i="1" dirty="0" smtClean="0">
                <a:solidFill>
                  <a:schemeClr val="bg1"/>
                </a:solidFill>
              </a:rPr>
              <a:t>09232 80-668</a:t>
            </a:r>
            <a:r>
              <a:rPr lang="de-DE" sz="800" i="1" dirty="0" smtClean="0"/>
              <a:t> oder</a:t>
            </a:r>
            <a:endParaRPr lang="de-DE" sz="800" b="1" dirty="0" smtClean="0"/>
          </a:p>
          <a:p>
            <a:pPr algn="ctr"/>
            <a:r>
              <a:rPr lang="de-DE" sz="800" i="1" dirty="0" smtClean="0">
                <a:solidFill>
                  <a:schemeClr val="bg1"/>
                </a:solidFill>
              </a:rPr>
              <a:t>oekomodellregion@landkreis-wunsiedel.de</a:t>
            </a:r>
          </a:p>
          <a:p>
            <a:pPr algn="ctr"/>
            <a:r>
              <a:rPr lang="de-DE" sz="800" b="1" dirty="0" smtClean="0"/>
              <a:t>Das detaillierte Programm findest du unter:</a:t>
            </a:r>
            <a:endParaRPr lang="de-DE" sz="800" b="1" dirty="0"/>
          </a:p>
          <a:p>
            <a:pPr algn="ctr"/>
            <a:r>
              <a:rPr lang="de-DE" sz="800" dirty="0" smtClean="0">
                <a:solidFill>
                  <a:schemeClr val="bg1"/>
                </a:solidFill>
              </a:rPr>
              <a:t>www.bioerlebnistage.de/programm2021</a:t>
            </a:r>
            <a:endParaRPr lang="de-DE" sz="800" dirty="0">
              <a:solidFill>
                <a:schemeClr val="bg1"/>
              </a:solidFill>
            </a:endParaRPr>
          </a:p>
          <a:p>
            <a:pPr algn="ctr"/>
            <a:r>
              <a:rPr lang="de-DE" sz="800" dirty="0" smtClean="0">
                <a:solidFill>
                  <a:schemeClr val="bg1"/>
                </a:solidFill>
              </a:rPr>
              <a:t>www.oekomodellregionen.bayern/siebenstern</a:t>
            </a:r>
          </a:p>
          <a:p>
            <a:pPr lvl="1" algn="ctr"/>
            <a:endParaRPr lang="de-DE" sz="900" i="1" dirty="0" smtClean="0"/>
          </a:p>
        </p:txBody>
      </p:sp>
    </p:spTree>
    <p:extLst>
      <p:ext uri="{BB962C8B-B14F-4D97-AF65-F5344CB8AC3E}">
        <p14:creationId xmlns:p14="http://schemas.microsoft.com/office/powerpoint/2010/main" val="75983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107156" y="345413"/>
            <a:ext cx="3672682" cy="49782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DE" sz="500" dirty="0"/>
          </a:p>
          <a:p>
            <a:r>
              <a:rPr lang="de-DE" sz="1050" dirty="0"/>
              <a:t>28. </a:t>
            </a:r>
            <a:r>
              <a:rPr lang="de-DE" sz="1050" dirty="0" smtClean="0"/>
              <a:t>August &amp; 29</a:t>
            </a:r>
            <a:r>
              <a:rPr lang="de-DE" sz="1050" dirty="0"/>
              <a:t>. </a:t>
            </a:r>
            <a:r>
              <a:rPr lang="de-DE" sz="1050" dirty="0" smtClean="0"/>
              <a:t>August, Bernstein</a:t>
            </a:r>
            <a:endParaRPr lang="de-DE" sz="1050" dirty="0"/>
          </a:p>
          <a:p>
            <a:r>
              <a:rPr lang="de-DE" sz="1050" b="1" dirty="0" err="1" smtClean="0">
                <a:solidFill>
                  <a:schemeClr val="accent6"/>
                </a:solidFill>
              </a:rPr>
              <a:t>BIO</a:t>
            </a:r>
            <a:r>
              <a:rPr lang="de-DE" sz="1050" b="1" dirty="0" err="1" smtClean="0">
                <a:solidFill>
                  <a:schemeClr val="accent6"/>
                </a:solidFill>
                <a:latin typeface="Bradley Hand ITC" panose="03070402050302030203" pitchFamily="66" charset="0"/>
              </a:rPr>
              <a:t>Genussmarkt</a:t>
            </a:r>
            <a:endParaRPr lang="de-DE" sz="1050" b="1" dirty="0">
              <a:solidFill>
                <a:schemeClr val="accent6"/>
              </a:solidFill>
              <a:latin typeface="Bradley Hand ITC" panose="03070402050302030203" pitchFamily="66" charset="0"/>
            </a:endParaRPr>
          </a:p>
          <a:p>
            <a:endParaRPr lang="de-DE" sz="500" dirty="0"/>
          </a:p>
          <a:p>
            <a:r>
              <a:rPr lang="de-DE" sz="1050" dirty="0" smtClean="0"/>
              <a:t>01.September, 18:30 Uhr, Schirnding</a:t>
            </a:r>
            <a:endParaRPr lang="de-DE" sz="1050" dirty="0"/>
          </a:p>
          <a:p>
            <a:r>
              <a:rPr lang="de-DE" sz="1050" b="1" dirty="0" smtClean="0">
                <a:solidFill>
                  <a:schemeClr val="accent6"/>
                </a:solidFill>
              </a:rPr>
              <a:t>Schäfereibesuch für Erwachsene</a:t>
            </a:r>
          </a:p>
          <a:p>
            <a:endParaRPr lang="de-DE" sz="500" dirty="0"/>
          </a:p>
          <a:p>
            <a:r>
              <a:rPr lang="de-DE" sz="1050" dirty="0" smtClean="0"/>
              <a:t>05.September, 13:30 Uhr, Wunsiedel</a:t>
            </a:r>
            <a:endParaRPr lang="de-DE" sz="1050" dirty="0"/>
          </a:p>
          <a:p>
            <a:r>
              <a:rPr lang="de-DE" sz="1050" b="1" dirty="0" smtClean="0">
                <a:solidFill>
                  <a:schemeClr val="accent6"/>
                </a:solidFill>
              </a:rPr>
              <a:t>Radl-Tour zum </a:t>
            </a:r>
            <a:r>
              <a:rPr lang="de-DE" sz="1050" b="1" dirty="0" err="1" smtClean="0">
                <a:solidFill>
                  <a:schemeClr val="accent6"/>
                </a:solidFill>
              </a:rPr>
              <a:t>Archehof</a:t>
            </a:r>
            <a:r>
              <a:rPr lang="de-DE" sz="1050" b="1" dirty="0" smtClean="0">
                <a:solidFill>
                  <a:schemeClr val="accent6"/>
                </a:solidFill>
              </a:rPr>
              <a:t> </a:t>
            </a:r>
            <a:r>
              <a:rPr lang="de-DE" sz="1050" b="1" dirty="0" err="1" smtClean="0">
                <a:solidFill>
                  <a:schemeClr val="accent6"/>
                </a:solidFill>
              </a:rPr>
              <a:t>Körzdörfer</a:t>
            </a:r>
            <a:r>
              <a:rPr lang="de-DE" sz="1050" b="1" dirty="0">
                <a:solidFill>
                  <a:schemeClr val="accent6"/>
                </a:solidFill>
              </a:rPr>
              <a:t> </a:t>
            </a:r>
            <a:r>
              <a:rPr lang="de-DE" sz="1050" b="1" dirty="0" smtClean="0">
                <a:solidFill>
                  <a:schemeClr val="accent6"/>
                </a:solidFill>
              </a:rPr>
              <a:t>nach Vierst</a:t>
            </a:r>
          </a:p>
          <a:p>
            <a:endParaRPr lang="de-DE" sz="500" dirty="0"/>
          </a:p>
          <a:p>
            <a:r>
              <a:rPr lang="de-DE" sz="1050" dirty="0" smtClean="0"/>
              <a:t>8.September, 18:30 Uhr, </a:t>
            </a:r>
            <a:r>
              <a:rPr lang="de-DE" sz="1050" dirty="0" err="1" smtClean="0"/>
              <a:t>Bräustüberl</a:t>
            </a:r>
            <a:r>
              <a:rPr lang="de-DE" sz="1050" dirty="0" smtClean="0"/>
              <a:t> Schönbrunn</a:t>
            </a:r>
          </a:p>
          <a:p>
            <a:r>
              <a:rPr lang="de-DE" sz="1050" b="1" dirty="0" smtClean="0">
                <a:solidFill>
                  <a:schemeClr val="accent6"/>
                </a:solidFill>
              </a:rPr>
              <a:t>Bio-Biergarten – </a:t>
            </a:r>
            <a:r>
              <a:rPr lang="de-DE" sz="1050" b="1" dirty="0" err="1">
                <a:solidFill>
                  <a:schemeClr val="accent6"/>
                </a:solidFill>
              </a:rPr>
              <a:t>Eat&amp;Meet</a:t>
            </a:r>
            <a:r>
              <a:rPr lang="de-DE" sz="1050" b="1" dirty="0">
                <a:solidFill>
                  <a:schemeClr val="accent6"/>
                </a:solidFill>
              </a:rPr>
              <a:t> mit den </a:t>
            </a:r>
            <a:r>
              <a:rPr lang="de-DE" sz="1050" b="1" dirty="0" err="1" smtClean="0">
                <a:solidFill>
                  <a:schemeClr val="accent6"/>
                </a:solidFill>
              </a:rPr>
              <a:t>BioBauern</a:t>
            </a:r>
            <a:endParaRPr lang="de-DE" sz="1050" b="1" dirty="0" smtClean="0">
              <a:solidFill>
                <a:schemeClr val="accent6"/>
              </a:solidFill>
            </a:endParaRPr>
          </a:p>
          <a:p>
            <a:endParaRPr lang="de-DE" sz="500" dirty="0"/>
          </a:p>
          <a:p>
            <a:r>
              <a:rPr lang="de-DE" sz="1050" dirty="0" smtClean="0"/>
              <a:t>12.September, Erbendorf</a:t>
            </a:r>
          </a:p>
          <a:p>
            <a:r>
              <a:rPr lang="de-DE" sz="1050" b="1" dirty="0" smtClean="0">
                <a:solidFill>
                  <a:schemeClr val="accent6"/>
                </a:solidFill>
              </a:rPr>
              <a:t>Bio-Aktionstag</a:t>
            </a:r>
          </a:p>
          <a:p>
            <a:endParaRPr lang="de-DE" sz="500" dirty="0"/>
          </a:p>
          <a:p>
            <a:r>
              <a:rPr lang="de-DE" sz="1050" dirty="0" smtClean="0"/>
              <a:t>18. September, 9:30 Uhr, Schirnding</a:t>
            </a:r>
          </a:p>
          <a:p>
            <a:r>
              <a:rPr lang="de-DE" sz="1050" b="1" dirty="0" smtClean="0">
                <a:solidFill>
                  <a:schemeClr val="accent6"/>
                </a:solidFill>
              </a:rPr>
              <a:t>Schäfereibesuch für Kinder</a:t>
            </a:r>
          </a:p>
          <a:p>
            <a:endParaRPr lang="de-DE" sz="500" dirty="0"/>
          </a:p>
          <a:p>
            <a:r>
              <a:rPr lang="de-DE" sz="1050" dirty="0" smtClean="0"/>
              <a:t>22.September, </a:t>
            </a:r>
            <a:r>
              <a:rPr lang="de-DE" sz="1050" dirty="0" smtClean="0"/>
              <a:t>16:00 </a:t>
            </a:r>
            <a:r>
              <a:rPr lang="de-DE" sz="1050" dirty="0" smtClean="0"/>
              <a:t>Uhr, ROGG-INN Weißenstadt</a:t>
            </a:r>
          </a:p>
          <a:p>
            <a:r>
              <a:rPr lang="de-DE" sz="1050" b="1" dirty="0" smtClean="0">
                <a:solidFill>
                  <a:schemeClr val="accent6"/>
                </a:solidFill>
              </a:rPr>
              <a:t>Dem Roggen auf der Spur – vom Korn zum Brot</a:t>
            </a:r>
          </a:p>
          <a:p>
            <a:endParaRPr lang="de-DE" sz="500" dirty="0" smtClean="0"/>
          </a:p>
          <a:p>
            <a:r>
              <a:rPr lang="de-DE" sz="1050" dirty="0" smtClean="0"/>
              <a:t>26.September, 9:30 Uhr, Thiersheim</a:t>
            </a:r>
            <a:endParaRPr lang="de-DE" sz="1050" dirty="0"/>
          </a:p>
          <a:p>
            <a:r>
              <a:rPr lang="de-DE" sz="1050" b="1" dirty="0" smtClean="0">
                <a:solidFill>
                  <a:schemeClr val="accent6"/>
                </a:solidFill>
              </a:rPr>
              <a:t>Bio-</a:t>
            </a:r>
            <a:r>
              <a:rPr lang="de-DE" sz="1050" b="1" dirty="0" err="1" smtClean="0">
                <a:solidFill>
                  <a:schemeClr val="accent6"/>
                </a:solidFill>
              </a:rPr>
              <a:t>Radltour</a:t>
            </a:r>
            <a:r>
              <a:rPr lang="de-DE" sz="1050" b="1" dirty="0" smtClean="0">
                <a:solidFill>
                  <a:schemeClr val="accent6"/>
                </a:solidFill>
              </a:rPr>
              <a:t> mit Bio-Barbecue</a:t>
            </a:r>
            <a:endParaRPr lang="de-DE" sz="500" dirty="0"/>
          </a:p>
          <a:p>
            <a:endParaRPr lang="de-DE" sz="500" dirty="0" smtClean="0"/>
          </a:p>
          <a:p>
            <a:r>
              <a:rPr lang="de-DE" sz="1050" dirty="0" smtClean="0"/>
              <a:t>29.September, 18:30 Uhr, Marktleuthen</a:t>
            </a:r>
          </a:p>
          <a:p>
            <a:r>
              <a:rPr lang="de-DE" sz="1050" b="1" dirty="0" smtClean="0">
                <a:solidFill>
                  <a:schemeClr val="accent6"/>
                </a:solidFill>
              </a:rPr>
              <a:t>Hofrundgang beim Biohof Ritter</a:t>
            </a:r>
          </a:p>
          <a:p>
            <a:endParaRPr lang="de-DE" sz="500" dirty="0"/>
          </a:p>
          <a:p>
            <a:r>
              <a:rPr lang="de-DE" sz="1050" dirty="0" smtClean="0"/>
              <a:t>03.Oktober, 10:30 Uhr, Schönlind</a:t>
            </a:r>
          </a:p>
          <a:p>
            <a:r>
              <a:rPr lang="de-DE" sz="1050" b="1" dirty="0" smtClean="0">
                <a:solidFill>
                  <a:schemeClr val="accent6"/>
                </a:solidFill>
              </a:rPr>
              <a:t>Bio-Ochsen für Bio-Burger – Hofrundgang bei Familie Schübel</a:t>
            </a:r>
          </a:p>
          <a:p>
            <a:endParaRPr lang="de-DE" sz="500" dirty="0"/>
          </a:p>
          <a:p>
            <a:r>
              <a:rPr lang="de-DE" sz="1050" dirty="0" smtClean="0"/>
              <a:t>06.Oktober, 18:00 Uhr, Sichersreuth</a:t>
            </a:r>
          </a:p>
          <a:p>
            <a:r>
              <a:rPr lang="de-DE" sz="1050" b="1" dirty="0" smtClean="0">
                <a:solidFill>
                  <a:schemeClr val="accent6"/>
                </a:solidFill>
              </a:rPr>
              <a:t>Von Bisons und Rotwild</a:t>
            </a:r>
          </a:p>
          <a:p>
            <a:endParaRPr lang="de-DE" sz="500" dirty="0"/>
          </a:p>
          <a:p>
            <a:r>
              <a:rPr lang="de-DE" sz="1050" dirty="0" smtClean="0"/>
              <a:t>09.Oktober, </a:t>
            </a:r>
            <a:r>
              <a:rPr lang="de-DE" sz="1050" dirty="0" smtClean="0"/>
              <a:t>9:30 Uhr, </a:t>
            </a:r>
            <a:r>
              <a:rPr lang="de-DE" sz="1050" dirty="0" smtClean="0"/>
              <a:t>ROGG-INN </a:t>
            </a:r>
            <a:r>
              <a:rPr lang="de-DE" sz="1050" dirty="0" smtClean="0"/>
              <a:t>Weißenstadt</a:t>
            </a:r>
          </a:p>
          <a:p>
            <a:r>
              <a:rPr lang="de-DE" sz="1050" b="1" dirty="0">
                <a:solidFill>
                  <a:schemeClr val="accent6"/>
                </a:solidFill>
              </a:rPr>
              <a:t>Dem Roggen auf der Spur – vom Korn zum Brot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0" y="71600"/>
            <a:ext cx="3779838" cy="319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75" b="1" dirty="0" smtClean="0">
                <a:solidFill>
                  <a:schemeClr val="accent2"/>
                </a:solidFill>
              </a:rPr>
              <a:t>Entdecke die Bio-Vielfalt in deiner Region!</a:t>
            </a:r>
            <a:endParaRPr lang="de-DE" sz="376" dirty="0">
              <a:solidFill>
                <a:schemeClr val="accent2"/>
              </a:solidFill>
            </a:endParaRP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1075" y="4900612"/>
            <a:ext cx="682305" cy="273129"/>
          </a:xfrm>
          <a:prstGeom prst="rect">
            <a:avLst/>
          </a:prstGeom>
        </p:spPr>
      </p:pic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5802368"/>
              </p:ext>
            </p:extLst>
          </p:nvPr>
        </p:nvGraphicFramePr>
        <p:xfrm>
          <a:off x="1341438" y="2444750"/>
          <a:ext cx="10953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Acrobat Document" r:id="rId4" imgW="1095480" imgH="438120" progId="AcroExch.Document.DC">
                  <p:embed/>
                </p:oleObj>
              </mc:Choice>
              <mc:Fallback>
                <p:oleObj name="Acrobat Document" r:id="rId4" imgW="1095480" imgH="438120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41438" y="2444750"/>
                        <a:ext cx="1095375" cy="438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514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165</Words>
  <Application>Microsoft Office PowerPoint</Application>
  <PresentationFormat>Benutzerdefiniert</PresentationFormat>
  <Paragraphs>44</Paragraphs>
  <Slides>2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Bradley Hand ITC</vt:lpstr>
      <vt:lpstr>Calibri</vt:lpstr>
      <vt:lpstr>Calibri Light</vt:lpstr>
      <vt:lpstr>Office</vt:lpstr>
      <vt:lpstr>Acrobat Document</vt:lpstr>
      <vt:lpstr>PowerPoint-Präsentation</vt:lpstr>
      <vt:lpstr>PowerPoint-Präsentation</vt:lpstr>
    </vt:vector>
  </TitlesOfParts>
  <Company>Landratsamt Wunsiedel i. Fichtelgebirge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Stecher, Laura (Fichtelgebirge Innovativ)</dc:creator>
  <cp:lastModifiedBy>Stecher, Laura (Fichtelgebirge Innovativ)</cp:lastModifiedBy>
  <cp:revision>59</cp:revision>
  <cp:lastPrinted>2021-08-12T12:48:03Z</cp:lastPrinted>
  <dcterms:created xsi:type="dcterms:W3CDTF">2021-07-28T13:54:24Z</dcterms:created>
  <dcterms:modified xsi:type="dcterms:W3CDTF">2021-08-12T14:44:09Z</dcterms:modified>
</cp:coreProperties>
</file>